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2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18569" y="1752465"/>
            <a:ext cx="8825431" cy="5129833"/>
            <a:chOff x="201" y="1104"/>
            <a:chExt cx="5559" cy="3231"/>
          </a:xfrm>
        </p:grpSpPr>
        <p:sp>
          <p:nvSpPr>
            <p:cNvPr id="1331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332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803" y="1904325"/>
            <a:ext cx="7772533" cy="1737279"/>
          </a:xfrm>
        </p:spPr>
        <p:txBody>
          <a:bodyPr anchor="t"/>
          <a:lstStyle>
            <a:lvl1pPr>
              <a:defRPr sz="42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803" y="3962030"/>
            <a:ext cx="6781732" cy="175246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804" y="6244486"/>
            <a:ext cx="1903312" cy="476841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9160" y="6244486"/>
            <a:ext cx="2896814" cy="476841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2B3F5F-85A4-4E62-B0B4-CE2CBE267CB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44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6D4C0-CD22-41DC-9812-194E45B132E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28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9335" y="244496"/>
            <a:ext cx="2094994" cy="58511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256" y="244496"/>
            <a:ext cx="6033905" cy="58511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35445-E8FF-4FB0-8F32-4DFDDDF33A8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0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C4606-0205-4719-8285-867847BA794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08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529" y="4406979"/>
            <a:ext cx="7769835" cy="13621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3529" y="2906602"/>
            <a:ext cx="7769835" cy="15003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3B097-C75D-49A5-B75D-E36DB2C74E7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1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6918" y="1904325"/>
            <a:ext cx="3874119" cy="419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70211" y="1904325"/>
            <a:ext cx="3874117" cy="419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8F96D-1342-41F1-BF97-0C796AE78BD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257" y="274868"/>
            <a:ext cx="8231488" cy="114350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257" y="1535306"/>
            <a:ext cx="4041501" cy="6393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257" y="2174636"/>
            <a:ext cx="4041501" cy="39513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6244" y="1535306"/>
            <a:ext cx="4041501" cy="6393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6244" y="2174636"/>
            <a:ext cx="4041501" cy="39513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4EED8-01B9-4BFB-B068-6BE5731B180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32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8BC47-87FF-4EDB-AAE2-C8C2D7B5C29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D69BA-5898-4313-B5F6-2686E292D23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7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256" y="273348"/>
            <a:ext cx="3010203" cy="11617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4449" y="273349"/>
            <a:ext cx="5113296" cy="58526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256" y="1435078"/>
            <a:ext cx="3010203" cy="46909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2C3B2-A43A-483E-91B7-17FE421E043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6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623" y="4800297"/>
            <a:ext cx="5485860" cy="566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623" y="613515"/>
            <a:ext cx="5485860" cy="411388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623" y="5366735"/>
            <a:ext cx="5485860" cy="8048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17091-4178-498B-95E6-3F22401244B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45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18569" y="1828395"/>
            <a:ext cx="8825431" cy="5029605"/>
            <a:chOff x="201" y="1152"/>
            <a:chExt cx="5559" cy="3168"/>
          </a:xfrm>
        </p:grpSpPr>
        <p:sp>
          <p:nvSpPr>
            <p:cNvPr id="1229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6918" y="6244486"/>
            <a:ext cx="1903313" cy="47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689" tIns="35844" rIns="71689" bIns="35844" numCol="1" anchor="t" anchorCtr="0" compatLnSpc="1">
            <a:prstTxWarp prst="textNoShape">
              <a:avLst/>
            </a:prstTxWarp>
          </a:bodyPr>
          <a:lstStyle>
            <a:lvl1pPr defTabSz="717550">
              <a:defRPr sz="11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8662" y="6244486"/>
            <a:ext cx="2896815" cy="47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689" tIns="35844" rIns="71689" bIns="35844" numCol="1" anchor="t" anchorCtr="0" compatLnSpc="1">
            <a:prstTxWarp prst="textNoShape">
              <a:avLst/>
            </a:prstTxWarp>
          </a:bodyPr>
          <a:lstStyle>
            <a:lvl1pPr algn="ctr" defTabSz="717550">
              <a:defRPr sz="11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316" y="6244486"/>
            <a:ext cx="1900613" cy="47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689" tIns="35844" rIns="71689" bIns="35844" numCol="1" anchor="t" anchorCtr="0" compatLnSpc="1">
            <a:prstTxWarp prst="textNoShape">
              <a:avLst/>
            </a:prstTxWarp>
          </a:bodyPr>
          <a:lstStyle>
            <a:lvl1pPr algn="r" defTabSz="717550">
              <a:defRPr sz="11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07D098-7876-4F00-AF00-E14A7AF5FF73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230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6256" y="244495"/>
            <a:ext cx="8388073" cy="1432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689" tIns="35844" rIns="71689" bIns="35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30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6918" y="1904325"/>
            <a:ext cx="8007411" cy="419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689" tIns="35844" rIns="71689" bIns="35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29129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7550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defTabSz="717550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defTabSz="717550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defTabSz="717550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defTabSz="717550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defTabSz="717550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defTabSz="717550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defTabSz="717550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defTabSz="717550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268288" indent="-268288" algn="l" defTabSz="717550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582613" indent="-223838" algn="l" defTabSz="717550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895350" indent="-177800" algn="l" defTabSz="717550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9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254125" indent="-179388" algn="l" defTabSz="717550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1612900" indent="-179388" algn="l" defTabSz="717550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Fa-kct-T8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03" b="13202"/>
          <a:stretch>
            <a:fillRect/>
          </a:stretch>
        </p:blipFill>
        <p:spPr bwMode="auto">
          <a:xfrm>
            <a:off x="2613343" y="180716"/>
            <a:ext cx="4443762" cy="3526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1333669" y="3939251"/>
            <a:ext cx="7378374" cy="6393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Clr>
                <a:srgbClr val="0066FF"/>
              </a:buClr>
              <a:buFont typeface="Wingdings" pitchFamily="2" charset="2"/>
              <a:buNone/>
            </a:pPr>
            <a:r>
              <a:rPr lang="ru-RU" sz="3600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Шамрова Яна</a:t>
            </a:r>
          </a:p>
          <a:p>
            <a:pPr algn="ctr">
              <a:buClr>
                <a:srgbClr val="0066FF"/>
              </a:buClr>
              <a:buFont typeface="Wingdings" pitchFamily="2" charset="2"/>
              <a:buNone/>
            </a:pPr>
            <a:r>
              <a:rPr lang="ru-RU" sz="3600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2004г.р.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912510" y="4536060"/>
            <a:ext cx="7451266" cy="690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КАНДИДАТ В МАСТЕРА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СПОРТА ПО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ЛЁГКОЙ АТЛЕТИКЕ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388763" y="5295361"/>
            <a:ext cx="8498763" cy="14517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СЕРЕБРЯНЫЙ ПРИЗЁР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ПЕРВЕНСТВА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СЕВЕРО-ЗАПАДНОГО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ФЕДЕРАЛЬНОГО ОКРУГА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(г.Брянск, 2021г.)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kern="10" smtClean="0">
              <a:ln w="9525">
                <a:solidFill>
                  <a:srgbClr val="0033CC"/>
                </a:solidFill>
                <a:round/>
                <a:headEnd/>
                <a:tailEnd/>
              </a:ln>
              <a:solidFill>
                <a:srgbClr val="993366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2810884"/>
      </p:ext>
    </p:extLst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Трава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Трава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Popa Mira</dc:creator>
  <cp:lastModifiedBy>Popa Mira</cp:lastModifiedBy>
  <cp:revision>1</cp:revision>
  <dcterms:created xsi:type="dcterms:W3CDTF">2022-01-21T10:33:40Z</dcterms:created>
  <dcterms:modified xsi:type="dcterms:W3CDTF">2022-01-21T10:34:30Z</dcterms:modified>
</cp:coreProperties>
</file>